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media/image1.jpeg" ContentType="image/jpeg"/>
  <Override PartName="/ppt/media/image2.png" ContentType="image/png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_rels/slide1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</p:sldIdLst>
  <p:sldSz cx="10080625" cy="7559675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288000" y="1990080"/>
            <a:ext cx="8926920" cy="5851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4058640"/>
            <a:ext cx="907164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76868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4058640"/>
            <a:ext cx="442692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cs-CZ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20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8040" y="176868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20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8040" y="4058640"/>
            <a:ext cx="2920680" cy="20908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cs-CZ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288000" y="1990080"/>
            <a:ext cx="8926920" cy="126216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r>
              <a:rPr b="0" lang="cs-CZ" sz="1800" spc="-1" strike="noStrike">
                <a:latin typeface="Arial"/>
              </a:rPr>
              <a:t>Klikněte pro úpravu formátu textu nadpisu</a:t>
            </a:r>
            <a:endParaRPr b="0" lang="cs-CZ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768680"/>
            <a:ext cx="9071640" cy="43837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latin typeface="Arial"/>
              </a:rPr>
              <a:t>Klikněte pro úpravu formátu textu osnovy</a:t>
            </a:r>
            <a:endParaRPr b="0" lang="cs-CZ" sz="18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cs-CZ" sz="1800" spc="-1" strike="noStrike">
                <a:latin typeface="Arial"/>
              </a:rPr>
              <a:t>Druhá úroveň</a:t>
            </a:r>
            <a:endParaRPr b="0" lang="cs-CZ" sz="1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latin typeface="Arial"/>
              </a:rPr>
              <a:t>Třetí úroveň</a:t>
            </a:r>
            <a:endParaRPr b="0" lang="cs-CZ" sz="18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cs-CZ" sz="1800" spc="-1" strike="noStrike">
                <a:latin typeface="Arial"/>
              </a:rPr>
              <a:t>Čtvrtá úroveň osnovy</a:t>
            </a:r>
            <a:endParaRPr b="0" lang="cs-CZ" sz="18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latin typeface="Arial"/>
              </a:rPr>
              <a:t>Pátá úroveň osnovy</a:t>
            </a:r>
            <a:endParaRPr b="0" lang="cs-CZ" sz="18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latin typeface="Arial"/>
              </a:rPr>
              <a:t>Šestá úroveň</a:t>
            </a:r>
            <a:endParaRPr b="0" lang="cs-CZ" sz="18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cs-CZ" sz="1800" spc="-1" strike="noStrike">
                <a:latin typeface="Arial"/>
              </a:rPr>
              <a:t>Sedmá úroveň</a:t>
            </a:r>
            <a:endParaRPr b="0" lang="cs-CZ" sz="18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ustomShape 1"/>
          <p:cNvSpPr/>
          <p:nvPr/>
        </p:nvSpPr>
        <p:spPr>
          <a:xfrm>
            <a:off x="-216000" y="-4680"/>
            <a:ext cx="10727280" cy="5668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 algn="ctr">
              <a:lnSpc>
                <a:spcPct val="100000"/>
              </a:lnSpc>
            </a:pPr>
            <a:br/>
            <a:r>
              <a:rPr b="0" lang="cs-CZ" sz="2800" spc="-1" strike="noStrike">
                <a:solidFill>
                  <a:srgbClr val="0072e4"/>
                </a:solidFill>
                <a:latin typeface="Times New Roman"/>
                <a:ea typeface="DejaVu Sans"/>
              </a:rPr>
              <a:t>ČZS  HRADČANY   POŘÁDÁ</a:t>
            </a:r>
            <a:br/>
            <a:r>
              <a:rPr b="0" lang="cs-CZ" sz="2600" spc="-1" strike="noStrike">
                <a:solidFill>
                  <a:srgbClr val="0072e4"/>
                </a:solidFill>
                <a:latin typeface="Times New Roman"/>
                <a:ea typeface="DejaVu Sans"/>
              </a:rPr>
              <a:t> </a:t>
            </a:r>
            <a:br/>
            <a:r>
              <a:rPr b="1" lang="cs-CZ" sz="2600" spc="-1" strike="noStrike">
                <a:solidFill>
                  <a:srgbClr val="0000ff"/>
                </a:solidFill>
                <a:latin typeface="Times New Roman"/>
                <a:ea typeface="DejaVu Sans"/>
              </a:rPr>
              <a:t>sobota 19. 9. a neděle 20. 9. 2026</a:t>
            </a:r>
            <a:br/>
            <a:br/>
            <a:r>
              <a:rPr b="1" lang="cs-CZ" sz="3600" spc="-1" strike="noStrike">
                <a:solidFill>
                  <a:srgbClr val="0000ff"/>
                </a:solidFill>
                <a:latin typeface="Times New Roman"/>
                <a:ea typeface="DejaVu Sans"/>
              </a:rPr>
              <a:t>VÝSTAVU  OVOCE, ZELENINY A KVĚTIN</a:t>
            </a:r>
            <a:endParaRPr b="0" lang="cs-CZ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cs-CZ" sz="2400" spc="-1" strike="noStrike">
                <a:solidFill>
                  <a:srgbClr val="0000ff"/>
                </a:solidFill>
                <a:latin typeface="Times New Roman"/>
                <a:ea typeface="DejaVu Sans"/>
              </a:rPr>
              <a:t>NA TÉMA:  STARÉ DOBRÉ ČASY</a:t>
            </a:r>
            <a:br/>
            <a:r>
              <a:rPr b="0" lang="cs-CZ" sz="2200" spc="-1" strike="noStrike">
                <a:solidFill>
                  <a:srgbClr val="0000ff"/>
                </a:solidFill>
                <a:latin typeface="Times New Roman"/>
                <a:ea typeface="DejaVu Sans"/>
              </a:rPr>
              <a:t>VÝSTAVA SE BUDE KONAT V SÁLE OBECNÍHO ÚŘADU</a:t>
            </a:r>
            <a:endParaRPr b="0" lang="cs-CZ" sz="2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cs-CZ" sz="2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br/>
            <a:br/>
            <a:br/>
            <a:br/>
            <a:br/>
            <a:br/>
            <a:br/>
            <a:endParaRPr b="0" lang="cs-CZ" sz="2200" spc="-1" strike="noStrike">
              <a:latin typeface="Arial"/>
            </a:endParaRPr>
          </a:p>
        </p:txBody>
      </p:sp>
      <p:sp>
        <p:nvSpPr>
          <p:cNvPr id="39" name="CustomShape 2"/>
          <p:cNvSpPr/>
          <p:nvPr/>
        </p:nvSpPr>
        <p:spPr>
          <a:xfrm>
            <a:off x="-216000" y="3066480"/>
            <a:ext cx="10439280" cy="4906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spAutoFit/>
          </a:bodyPr>
          <a:p>
            <a:pPr>
              <a:lnSpc>
                <a:spcPct val="100000"/>
              </a:lnSpc>
            </a:pPr>
            <a:r>
              <a:rPr b="0" lang="cs-CZ" sz="1600" spc="-1" strike="noStrike">
                <a:solidFill>
                  <a:srgbClr val="000000"/>
                </a:solidFill>
                <a:latin typeface="Arial"/>
                <a:ea typeface="DejaVu Sans"/>
              </a:rPr>
              <a:t>       </a:t>
            </a:r>
            <a:r>
              <a:rPr b="1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Začátek výstavy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: sobota   14°° - 20°°hod             </a:t>
            </a:r>
            <a:r>
              <a:rPr b="1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Příjem  vzorků 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: pátek     16°°- 19°°hod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                       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neděle   10°° - 17°°hod                                         sobota    8°°-  12°°hod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Soutěž o nejtěžší papriku, jablko a hrušku.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Možnost si zakoupit:chryzantémy, macešky,vřesy,trvalky, dekorace, keramiku,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       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prodej medu a jiné výrobky.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Bohatá tombola              Občerstvení zajištěno                       Vstupné dobrovolné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                                      </a:t>
            </a:r>
            <a:r>
              <a:rPr b="0" lang="cs-CZ" sz="1800" spc="-1" strike="noStrike">
                <a:solidFill>
                  <a:srgbClr val="000000"/>
                </a:solidFill>
                <a:latin typeface="Arial"/>
                <a:ea typeface="DejaVu Sans"/>
              </a:rPr>
              <a:t>Srdečně  zvou  pořadatelé  </a:t>
            </a: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cs-CZ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cs-CZ" sz="16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                     </a:t>
            </a:r>
            <a:endParaRPr b="0" lang="cs-CZ" sz="1600" spc="-1" strike="noStrike">
              <a:latin typeface="Arial"/>
            </a:endParaRPr>
          </a:p>
        </p:txBody>
      </p:sp>
      <p:pic>
        <p:nvPicPr>
          <p:cNvPr id="40" name="" descr=""/>
          <p:cNvPicPr/>
          <p:nvPr/>
        </p:nvPicPr>
        <p:blipFill>
          <a:blip r:embed="rId1"/>
          <a:stretch/>
        </p:blipFill>
        <p:spPr>
          <a:xfrm>
            <a:off x="432000" y="216000"/>
            <a:ext cx="1151280" cy="13672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</TotalTime>
  <Application>LibreOffice/6.3.1.2$Windows_X86_64 LibreOffice_project/b79626edf0065ac373bd1df5c28bd630b4424273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2024-08-24T16:11:41Z</dcterms:created>
  <dc:creator/>
  <dc:description/>
  <dc:language>cs-CZ</dc:language>
  <cp:lastModifiedBy/>
  <cp:lastPrinted>2026-09-09T14:19:27Z</cp:lastPrinted>
  <dcterms:modified xsi:type="dcterms:W3CDTF">2026-09-09T14:19:51Z</dcterms:modified>
  <cp:revision>20</cp:revision>
  <dc:subject/>
  <dc:title>Nature Illustration</dc:title>
</cp:coreProperties>
</file>