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9866313" cy="142954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E285BEE-00D2-4E15-B417-DFC5B835FD1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tka Trojanová" initials="JT" lastIdx="1" clrIdx="0">
    <p:extLst>
      <p:ext uri="{19B8F6BF-5375-455C-9EA6-DF929625EA0E}">
        <p15:presenceInfo xmlns:p15="http://schemas.microsoft.com/office/powerpoint/2012/main" userId="S::trojanova@mesto-zruc.cz::27843513-d830-455e-bf0c-cf55668e3e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6"/>
  </p:normalViewPr>
  <p:slideViewPr>
    <p:cSldViewPr snapToGrid="0">
      <p:cViewPr varScale="1">
        <p:scale>
          <a:sx n="102" d="100"/>
          <a:sy n="102" d="100"/>
        </p:scale>
        <p:origin x="31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717255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l">
              <a:defRPr sz="18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717255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r">
              <a:defRPr sz="1800"/>
            </a:lvl1pPr>
          </a:lstStyle>
          <a:p>
            <a:fld id="{87F16375-FD4C-43DE-94F6-19096DD4CAF7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46113" y="1787525"/>
            <a:ext cx="8575675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065" tIns="69033" rIns="138065" bIns="6903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86632" y="6879679"/>
            <a:ext cx="7893050" cy="5628829"/>
          </a:xfrm>
          <a:prstGeom prst="rect">
            <a:avLst/>
          </a:prstGeom>
        </p:spPr>
        <p:txBody>
          <a:bodyPr vert="horz" lIns="138065" tIns="69033" rIns="138065" bIns="69033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13578186"/>
            <a:ext cx="4275402" cy="717253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l">
              <a:defRPr sz="18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588628" y="13578186"/>
            <a:ext cx="4275402" cy="717253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r">
              <a:defRPr sz="1800"/>
            </a:lvl1pPr>
          </a:lstStyle>
          <a:p>
            <a:fld id="{F65E136F-2C0C-4542-9F32-3F0B48D026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85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5E136F-2C0C-4542-9F32-3F0B48D0261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574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525EC3-2BBF-EE83-B2D0-8FF83B14B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9BDFBF-F035-89EC-18F6-6698A571B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5DE76B-70EF-8AD8-9B2C-BAC89B268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FEFC26-D9CB-34F8-6ABD-52925B1A3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AD9928-B1B6-A529-D0DA-CDD91845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86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8C4556-0FC9-B4BB-F082-A3DB6A579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02A3937-E5D9-FC1E-634C-847D35D67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325828-1368-90DA-1E84-5CEF72E11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A59028-1500-708B-207C-98998AC9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87FD51-6D3B-F12D-3FD5-B76135824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89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80AB5AA-3D48-4EBF-4C7A-CE1EF86A2E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8913C33-D85B-D3B3-4AA6-83D742BBE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11D2D4-65F2-C3F8-1C50-4AA032623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A4A96AA-52D0-22B2-3D63-053E689B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6006FC-E009-E885-1D94-AB39E2020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47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01A88C-2AE5-41BC-55E0-672F7B2C1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823EEE-A19B-A1AD-3ADB-175F0DA67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1294AB-432C-7E8A-8650-47BC9048B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B6E16E-B3A9-9722-3289-F063E98BF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6012BC-AD0C-6A7E-38C7-93ED5666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09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771D20-6271-031B-91B6-CAE0759F9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3FDA5AB-98A7-FFCA-6334-862F75A86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F77CC1-27FF-A817-57AE-7133DA42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D22BA1-0F8D-64C7-982F-5F254633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0EA4FD-04F5-A7AB-1990-17DCF71A8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56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1535CB-A9EA-CADF-D5D5-B346B592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2349CA-507D-52FC-CF58-C6FA46AEC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3EE52A-0B53-42AF-9112-7D6532803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E2C317E-4D3C-C546-1C8E-DDD995F09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A473793-B183-21F6-4B70-86AB16A8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93AB4BF-FB09-A609-84C5-C6FACB3EC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03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C98F91-A52D-FDB3-03B9-2649ACFA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0980893-7F04-6D31-F5B4-E0BE5DEE4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B62A229-70AE-4EDD-24E8-550767DF7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6927A5F-3119-57F1-FC74-3931AC7518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C3C77DD-282C-C386-D61B-60800DAA98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1847E68-D953-4E14-70E2-97FB8A349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8BCBFD6-D945-EC4B-F663-9E025A8B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624C085-62DB-C5AF-6AB7-84956F58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49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0284B-72A4-4E19-6AF0-136C396C5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AF0D8BA-59F8-91B3-18DD-C41084FA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F60B5EB-CD4D-661D-00EC-12291027E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9F9D266-7E09-D271-A476-6266F156C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3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6C613CE-B3C9-0D3E-7557-AE4343AF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EFA7015-8D5E-9F3D-4EBE-7BEA42421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3051E85-1DDB-9C5C-14D4-56AD1909C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139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9FFFBC-F9A1-3EE0-F260-9FAF6226F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89D930-06B4-88B1-5297-CF6D13103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7667593-F0F7-7F81-B9A4-93394DBFD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81EBD-B67F-D333-9ADF-7BCE6964A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7D9A39-B69D-3613-35C0-FFD753FA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0CBE601-C0F7-3481-584B-35FB4614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704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81480E-79D0-BB69-E71F-94FF6E2A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E017C9F-7932-257B-701B-390D62A0B9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042D244-D323-5121-65F9-72865EC9C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5F8D0C9-A9B2-3351-62DC-F286FD779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2500-6BBB-D240-9D64-05E95053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50723BE-B577-D923-3C82-AB0AF899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588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5A9A92E-1382-061D-7E85-6CE4CB724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B97DDE-2684-DCC8-0E68-94D35CE41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8CD0EC-0DC8-33E5-009A-32F1671C4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BBDD29-7DDF-A34E-B8CA-24CAEDF941B2}" type="datetimeFigureOut">
              <a:rPr lang="cs-CZ" smtClean="0"/>
              <a:t>17.04.2026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45A64C-5BC3-6102-2809-C3BC16899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E63F1A-BB92-D5AA-9C44-7B46528FB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600E0F-A0F5-0B49-85C9-DE58E63DE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20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fif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>
            <a:extLst>
              <a:ext uri="{FF2B5EF4-FFF2-40B4-BE49-F238E27FC236}">
                <a16:creationId xmlns:a16="http://schemas.microsoft.com/office/drawing/2014/main" id="{992828B8-4B79-7FD1-3B5C-1321CAB87C56}"/>
              </a:ext>
            </a:extLst>
          </p:cNvPr>
          <p:cNvSpPr/>
          <p:nvPr/>
        </p:nvSpPr>
        <p:spPr>
          <a:xfrm>
            <a:off x="-2413" y="8385"/>
            <a:ext cx="10031489" cy="81781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E8DC223-6F63-258C-0EED-93DD0E677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795" y="2055028"/>
            <a:ext cx="6600769" cy="149028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b="1" dirty="0">
                <a:latin typeface="Bahnschrift SemiBold" panose="020B0502040204020203" pitchFamily="34" charset="0"/>
              </a:rPr>
              <a:t> </a:t>
            </a:r>
            <a:br>
              <a:rPr lang="cs-CZ" sz="5400" b="1" dirty="0">
                <a:latin typeface="Bahnschrift SemiBold" panose="020B0502040204020203" pitchFamily="34" charset="0"/>
              </a:rPr>
            </a:br>
            <a:br>
              <a:rPr lang="cs-CZ" sz="5400" b="1" dirty="0">
                <a:latin typeface="Bahnschrift SemiBold" panose="020B0502040204020203" pitchFamily="34" charset="0"/>
              </a:rPr>
            </a:br>
            <a:r>
              <a:rPr lang="cs-CZ" sz="6000" b="1" dirty="0">
                <a:latin typeface="Bahnschrift SemiBold" panose="020B0502040204020203" pitchFamily="34" charset="0"/>
              </a:rPr>
              <a:t>TANEČNÍ ZÁBAVU</a:t>
            </a:r>
            <a:br>
              <a:rPr lang="cs-CZ" dirty="0">
                <a:latin typeface="Bahnschrift SemiBold" panose="020B0502040204020203" pitchFamily="34" charset="0"/>
              </a:rPr>
            </a:br>
            <a:br>
              <a:rPr lang="cs-CZ" dirty="0">
                <a:latin typeface="Bahnschrift SemiBold" panose="020B0502040204020203" pitchFamily="34" charset="0"/>
              </a:rPr>
            </a:br>
            <a:r>
              <a:rPr lang="cs-CZ" sz="4000" dirty="0">
                <a:latin typeface="Bahnschrift SemiBold" panose="020B0502040204020203" pitchFamily="34" charset="0"/>
              </a:rPr>
              <a:t>do areálu volejbalu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8E1F3A8-8EC8-8E65-1B71-D4A7D3B76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209" y="973454"/>
            <a:ext cx="9374280" cy="81782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dirty="0">
                <a:latin typeface="Bahnschrift SemiBold" panose="020B0502040204020203" pitchFamily="34" charset="0"/>
              </a:rPr>
              <a:t>Město Zruč nad Sázavou v rámci akce Zručské firmy sportují zve širokou veřejnost na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8D86122-7E2F-2C3A-8310-AE74747B2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61956" y="4034672"/>
            <a:ext cx="4450118" cy="23624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dirty="0">
                <a:latin typeface="Bahnschrift SemiBold" panose="020B0502040204020203" pitchFamily="34" charset="0"/>
              </a:rPr>
              <a:t>hraje</a:t>
            </a:r>
          </a:p>
          <a:p>
            <a:pPr marL="0" indent="0" algn="ctr">
              <a:buNone/>
            </a:pPr>
            <a:r>
              <a:rPr lang="cs-CZ" sz="3600" b="1" dirty="0">
                <a:latin typeface="Bahnschrift SemiBold" panose="020B0502040204020203" pitchFamily="34" charset="0"/>
              </a:rPr>
              <a:t>DJ PEPA ROKOS </a:t>
            </a:r>
          </a:p>
        </p:txBody>
      </p:sp>
      <p:pic>
        <p:nvPicPr>
          <p:cNvPr id="5" name="Obrázek 4" descr="Obsah obrázku text, Písmo, Grafika, logo&#10;&#10;Obsah vygenerovaný umělou inteligencí může být nesprávný.">
            <a:extLst>
              <a:ext uri="{FF2B5EF4-FFF2-40B4-BE49-F238E27FC236}">
                <a16:creationId xmlns:a16="http://schemas.microsoft.com/office/drawing/2014/main" id="{471B0C80-C5F6-195B-9E04-E89097761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1489" y="14288"/>
            <a:ext cx="2143937" cy="1924240"/>
          </a:xfrm>
          <a:prstGeom prst="rect">
            <a:avLst/>
          </a:prstGeom>
        </p:spPr>
      </p:pic>
      <p:grpSp>
        <p:nvGrpSpPr>
          <p:cNvPr id="9" name="Skupina 8">
            <a:extLst>
              <a:ext uri="{FF2B5EF4-FFF2-40B4-BE49-F238E27FC236}">
                <a16:creationId xmlns:a16="http://schemas.microsoft.com/office/drawing/2014/main" id="{4D1BA5AB-B3B8-AA07-75C8-0715E68EEBB8}"/>
              </a:ext>
            </a:extLst>
          </p:cNvPr>
          <p:cNvGrpSpPr/>
          <p:nvPr/>
        </p:nvGrpSpPr>
        <p:grpSpPr>
          <a:xfrm>
            <a:off x="-2413" y="6397116"/>
            <a:ext cx="12192000" cy="664672"/>
            <a:chOff x="0" y="5796185"/>
            <a:chExt cx="12192000" cy="664672"/>
          </a:xfrm>
        </p:grpSpPr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4CE94E25-80E7-1AD5-B741-151E6445C9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5796185"/>
              <a:ext cx="6096000" cy="664672"/>
            </a:xfrm>
            <a:prstGeom prst="rect">
              <a:avLst/>
            </a:prstGeom>
          </p:spPr>
        </p:pic>
        <p:pic>
          <p:nvPicPr>
            <p:cNvPr id="8" name="Obrázek 7">
              <a:extLst>
                <a:ext uri="{FF2B5EF4-FFF2-40B4-BE49-F238E27FC236}">
                  <a16:creationId xmlns:a16="http://schemas.microsoft.com/office/drawing/2014/main" id="{72648A3B-7BF8-36DA-B73A-31B1C28B0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96000" y="5796185"/>
              <a:ext cx="6096000" cy="664672"/>
            </a:xfrm>
            <a:prstGeom prst="rect">
              <a:avLst/>
            </a:prstGeom>
          </p:spPr>
        </p:pic>
      </p:grp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73AABD3-AEE6-141A-4121-C4392210E172}"/>
              </a:ext>
            </a:extLst>
          </p:cNvPr>
          <p:cNvSpPr txBox="1"/>
          <p:nvPr/>
        </p:nvSpPr>
        <p:spPr>
          <a:xfrm>
            <a:off x="253704" y="5081868"/>
            <a:ext cx="79297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000" b="1" dirty="0">
              <a:latin typeface="Bahnschrift SemiBold" panose="020B0502040204020203" pitchFamily="34" charset="0"/>
            </a:endParaRPr>
          </a:p>
          <a:p>
            <a:r>
              <a:rPr lang="cs-CZ" sz="5400" b="1" dirty="0">
                <a:latin typeface="Bahnschrift SemiBold" panose="020B0502040204020203" pitchFamily="34" charset="0"/>
              </a:rPr>
              <a:t>Pátek 12. 6. 2026 od 19:00</a:t>
            </a:r>
          </a:p>
        </p:txBody>
      </p:sp>
      <p:pic>
        <p:nvPicPr>
          <p:cNvPr id="1036" name="Picture 12" descr="Music Notes Stock Illustrations – 58,929 Music Notes Stock ...">
            <a:extLst>
              <a:ext uri="{FF2B5EF4-FFF2-40B4-BE49-F238E27FC236}">
                <a16:creationId xmlns:a16="http://schemas.microsoft.com/office/drawing/2014/main" id="{3DDCF55A-2030-2A7C-CC4B-F15C9CB1D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4651" y="2848882"/>
            <a:ext cx="2186188" cy="1312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89E9E6DB-566C-08A1-C94B-260390C30D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676" y="2515183"/>
            <a:ext cx="1798408" cy="179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6522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zentace1" id="{42FC216F-51B6-4746-BDC1-F1259FDD42FD}" vid="{BB287ACE-9331-CA4C-A2B5-D66FE087835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Office</Template>
  <TotalTime>57</TotalTime>
  <Words>37</Words>
  <Application>Microsoft Office PowerPoint</Application>
  <PresentationFormat>Širokoúhlá obrazovka</PresentationFormat>
  <Paragraphs>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Bahnschrift SemiBold</vt:lpstr>
      <vt:lpstr>Calibri</vt:lpstr>
      <vt:lpstr>Motiv Office</vt:lpstr>
      <vt:lpstr>   TANEČNÍ ZÁBAVU  do areálu volejbalu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Pavel Vrzáček</dc:creator>
  <cp:lastModifiedBy>Ludmila Vlková</cp:lastModifiedBy>
  <cp:revision>8</cp:revision>
  <cp:lastPrinted>2025-05-26T13:52:43Z</cp:lastPrinted>
  <dcterms:created xsi:type="dcterms:W3CDTF">2025-01-30T14:52:07Z</dcterms:created>
  <dcterms:modified xsi:type="dcterms:W3CDTF">2026-04-17T06:08:56Z</dcterms:modified>
</cp:coreProperties>
</file>